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94" r:id="rId1"/>
  </p:sldMasterIdLst>
  <p:handoutMasterIdLst>
    <p:handoutMasterId r:id="rId14"/>
  </p:handoutMasterIdLst>
  <p:sldIdLst>
    <p:sldId id="256" r:id="rId2"/>
    <p:sldId id="257" r:id="rId3"/>
    <p:sldId id="277" r:id="rId4"/>
    <p:sldId id="282" r:id="rId5"/>
    <p:sldId id="283" r:id="rId6"/>
    <p:sldId id="284" r:id="rId7"/>
    <p:sldId id="285" r:id="rId8"/>
    <p:sldId id="278" r:id="rId9"/>
    <p:sldId id="279" r:id="rId10"/>
    <p:sldId id="280" r:id="rId11"/>
    <p:sldId id="271" r:id="rId12"/>
    <p:sldId id="286" r:id="rId13"/>
  </p:sldIdLst>
  <p:sldSz cx="12192000" cy="6858000"/>
  <p:notesSz cx="7010400" cy="9236075"/>
  <p:embeddedFontLst>
    <p:embeddedFont>
      <p:font typeface="Cambria" panose="02040503050406030204" pitchFamily="18" charset="0"/>
      <p:regular r:id="rId15"/>
      <p:bold r:id="rId16"/>
      <p:italic r:id="rId17"/>
      <p:boldItalic r:id="rId18"/>
    </p:embeddedFont>
    <p:embeddedFont>
      <p:font typeface="Wingdings 3" panose="05040102010807070707" pitchFamily="18" charset="2"/>
      <p:regular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46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36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36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682693-23CD-4E2F-A162-38D87B34FE63}" type="datetimeFigureOut">
              <a:rPr lang="en-US" smtClean="0"/>
              <a:t>2015-12-01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379"/>
            <a:ext cx="3037840" cy="4636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2379"/>
            <a:ext cx="3037840" cy="4636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955F9E-5D0D-4BF4-8E75-3445E84CF4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7339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080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597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9358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113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7434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8379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792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608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917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894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927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856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79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088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904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607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574CB-1C23-4642-9FC2-30E014FE82CE}" type="datetimeFigureOut">
              <a:rPr lang="en-US" smtClean="0"/>
              <a:t>2015-12-01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495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105834"/>
            <a:ext cx="7766936" cy="1646302"/>
          </a:xfrm>
        </p:spPr>
        <p:txBody>
          <a:bodyPr/>
          <a:lstStyle/>
          <a:p>
            <a:r>
              <a:rPr lang="en-US" dirty="0" smtClean="0"/>
              <a:t>Properties of Triangles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1752136"/>
            <a:ext cx="7766936" cy="1096899"/>
          </a:xfrm>
        </p:spPr>
        <p:txBody>
          <a:bodyPr>
            <a:normAutofit/>
          </a:bodyPr>
          <a:lstStyle/>
          <a:p>
            <a:r>
              <a:rPr lang="en-US" dirty="0" smtClean="0"/>
              <a:t>Featuring midpoints, midsegments and bisectors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05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4" y="177800"/>
            <a:ext cx="9264226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Theorem 5-1: How it works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037" y="1168400"/>
            <a:ext cx="8457860" cy="3581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7347" y="2755900"/>
            <a:ext cx="42291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76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34" y="12446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Your turn!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670" y="939800"/>
            <a:ext cx="9826030" cy="557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35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914" y="0"/>
            <a:ext cx="9927771" cy="7000497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074057" y="3226394"/>
            <a:ext cx="9535888" cy="3549980"/>
            <a:chOff x="1074057" y="3226394"/>
            <a:chExt cx="9535888" cy="3549980"/>
          </a:xfrm>
        </p:grpSpPr>
        <p:sp>
          <p:nvSpPr>
            <p:cNvPr id="5" name="TextBox 4"/>
            <p:cNvSpPr txBox="1"/>
            <p:nvPr/>
          </p:nvSpPr>
          <p:spPr>
            <a:xfrm>
              <a:off x="4484913" y="3226394"/>
              <a:ext cx="2815772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Triangle midsegment</a:t>
              </a:r>
              <a:endParaRPr lang="en-US" sz="28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284687" y="4837382"/>
              <a:ext cx="4325258" cy="193899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If a segment joins the midpoints of two sides of a triangle, then the segment is parallel to the third side and is half the </a:t>
              </a:r>
              <a:r>
                <a:rPr lang="en-US" sz="2400" dirty="0" smtClean="0"/>
                <a:t>length.</a:t>
              </a:r>
              <a:endParaRPr lang="en-US" sz="24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74057" y="4702629"/>
              <a:ext cx="3802743" cy="207374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6789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Learning objectives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/>
          <a:lstStyle/>
          <a:p>
            <a:r>
              <a:rPr lang="en-US" sz="3200" dirty="0" smtClean="0"/>
              <a:t>Learn about midsegments of triangles and </a:t>
            </a:r>
            <a:r>
              <a:rPr lang="en-US" sz="3200" dirty="0" smtClean="0"/>
              <a:t>their properties.</a:t>
            </a:r>
            <a:endParaRPr lang="en-US" sz="3200" dirty="0" smtClean="0"/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2016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4" y="177800"/>
            <a:ext cx="9264226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Theorem 5-1: Triangle Midsegment Theorem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6922" y="3035300"/>
            <a:ext cx="6796503" cy="31495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3974" y="1175434"/>
            <a:ext cx="80645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If a segment joins the midpoints of two sides of a triangle, then the segment is parallel to the third side and is half the length.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48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4" y="177800"/>
            <a:ext cx="9264226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Theorem 5-1: Triangle Midsegment Theorem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3974" y="1175434"/>
            <a:ext cx="80645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If a segment joins the midpoints of two sides of a triangle, then the segment is parallel to the third side and is half the length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If the vertices of triangle CAB are (0,0); (4,6) and (6,0) can we determine whether a midsegment exists parallel to AB and half its length?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48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0174" y="108634"/>
            <a:ext cx="80645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If the vertices of triangle CAB are (0,0); (4,6) and (6,0) can we determine whether a midsegment exists parallel to AB and half its length?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9873" y="108634"/>
            <a:ext cx="3496331" cy="317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4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0174" y="108634"/>
            <a:ext cx="80645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If the vertices of triangle CAB are (0,0); (4,6) and (6,0) can we determine whether a midsegment exists parallel to AB and half its length?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9873" y="108634"/>
            <a:ext cx="3496331" cy="317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50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0174" y="108634"/>
            <a:ext cx="80645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If the vertices of triangle CAB are (0,0); (4,6) and (6,0) can we determine whether a midsegment exists parallel to AB and half its length?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9873" y="108634"/>
            <a:ext cx="3496331" cy="317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56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4" y="177800"/>
            <a:ext cx="9264226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Theorem 5-1: How it works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973" y="1344612"/>
            <a:ext cx="10271701" cy="3976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63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4" y="177800"/>
            <a:ext cx="9264226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Theorem 5-1: How it works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974" y="1498600"/>
            <a:ext cx="8979540" cy="2400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1225" y="2501900"/>
            <a:ext cx="42291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06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ustom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1021</TotalTime>
  <Words>267</Words>
  <Application>Microsoft Office PowerPoint</Application>
  <PresentationFormat>Widescreen</PresentationFormat>
  <Paragraphs>19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Cambria</vt:lpstr>
      <vt:lpstr>Wingdings 3</vt:lpstr>
      <vt:lpstr>Calibri</vt:lpstr>
      <vt:lpstr>Arial</vt:lpstr>
      <vt:lpstr>Facet</vt:lpstr>
      <vt:lpstr>Properties of Triangles</vt:lpstr>
      <vt:lpstr>Learning objectives</vt:lpstr>
      <vt:lpstr>Theorem 5-1: Triangle Midsegment Theorem</vt:lpstr>
      <vt:lpstr>Theorem 5-1: Triangle Midsegment Theorem</vt:lpstr>
      <vt:lpstr>PowerPoint Presentation</vt:lpstr>
      <vt:lpstr>PowerPoint Presentation</vt:lpstr>
      <vt:lpstr>PowerPoint Presentation</vt:lpstr>
      <vt:lpstr>Theorem 5-1: How it works</vt:lpstr>
      <vt:lpstr>Theorem 5-1: How it works</vt:lpstr>
      <vt:lpstr>Theorem 5-1: How it works</vt:lpstr>
      <vt:lpstr>Your turn!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Congruent Triangles</dc:title>
  <dc:creator>Brett Kottmann</dc:creator>
  <cp:lastModifiedBy>Brett Kottmann</cp:lastModifiedBy>
  <cp:revision>43</cp:revision>
  <cp:lastPrinted>2015-12-02T04:42:53Z</cp:lastPrinted>
  <dcterms:created xsi:type="dcterms:W3CDTF">2015-10-28T01:16:32Z</dcterms:created>
  <dcterms:modified xsi:type="dcterms:W3CDTF">2015-12-02T04:44:10Z</dcterms:modified>
</cp:coreProperties>
</file>